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7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5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49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1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39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0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7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98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5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090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64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13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6912-804E-1C46-8B5F-53622CDA4C8C}" type="datetimeFigureOut">
              <a:rPr lang="en-US" smtClean="0"/>
              <a:t>10/9/19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8FBC-A655-5C47-9CC5-932DF6AF06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16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Notebook Check #</a:t>
            </a:r>
            <a:r>
              <a:rPr lang="en-US" smtClean="0"/>
              <a:t>2 Prompts 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69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#5  “Success is the sum of small efforts repeated day in and day out.”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How does this quote apply to your life (outside of physical activity)?  </a:t>
            </a:r>
          </a:p>
          <a:p>
            <a:r>
              <a:rPr lang="en-US" sz="2600" dirty="0" smtClean="0"/>
              <a:t>How does this quote apply to your life from a physical activity standpoint? </a:t>
            </a:r>
          </a:p>
          <a:p>
            <a:r>
              <a:rPr lang="en-US" sz="2600" dirty="0" smtClean="0"/>
              <a:t>What small changes can YOU make to improve your overall “successes from small changes.”  List and Explain 2-3 small changes and how over time, they can have a lasting positive impression on your life. 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801687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#6 How many hours of sleep do you get per night (on average).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Sleep is the number one performance enhancer…Sleep debt is the silent killer, eroding both well-being and optional performance.”  The brain always wins…attention people, put your phones down and go to bed!  </a:t>
            </a:r>
          </a:p>
          <a:p>
            <a:r>
              <a:rPr lang="en-US" sz="3500" dirty="0" smtClean="0"/>
              <a:t>Teens need 8.25 hours of sleep per night.  How much sleep debt do you accrue each week?  </a:t>
            </a:r>
          </a:p>
        </p:txBody>
      </p:sp>
    </p:spTree>
    <p:extLst>
      <p:ext uri="{BB962C8B-B14F-4D97-AF65-F5344CB8AC3E}">
        <p14:creationId xmlns:p14="http://schemas.microsoft.com/office/powerpoint/2010/main" val="1446443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500" dirty="0" smtClean="0"/>
              <a:t>If you knew that you could choose any career you wanted to and knew you’d be successful at it, what career would you choose?  </a:t>
            </a:r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3605077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 Prompt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 what this quote means to you… </a:t>
            </a:r>
          </a:p>
          <a:p>
            <a:endParaRPr lang="en-US" dirty="0"/>
          </a:p>
          <a:p>
            <a:r>
              <a:rPr lang="en-US" dirty="0" smtClean="0"/>
              <a:t>“Be strong enough to let go and patient enough to wait for what you deserve.”  </a:t>
            </a:r>
          </a:p>
          <a:p>
            <a:endParaRPr lang="en-US" dirty="0"/>
          </a:p>
          <a:p>
            <a:r>
              <a:rPr lang="en-US" dirty="0" smtClean="0"/>
              <a:t>Give one real life example of what this looks like in your </a:t>
            </a:r>
            <a:r>
              <a:rPr lang="en-US" smtClean="0"/>
              <a:t>personal life.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50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Prompt #9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following about Vitamin D…  </a:t>
            </a:r>
          </a:p>
          <a:p>
            <a:pPr marL="0" indent="0">
              <a:buNone/>
            </a:pPr>
            <a:r>
              <a:rPr lang="en-US" dirty="0" smtClean="0"/>
              <a:t>Answer the following questions~  </a:t>
            </a:r>
          </a:p>
          <a:p>
            <a:pPr marL="514350" indent="-514350">
              <a:buAutoNum type="arabicPeriod"/>
            </a:pPr>
            <a:r>
              <a:rPr lang="en-US" dirty="0" smtClean="0"/>
              <a:t>Do you feel like YOU get enough vitamin D (weekly)?  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are some of the benefits of vitamin D.  </a:t>
            </a:r>
          </a:p>
          <a:p>
            <a:pPr marL="514350" indent="-514350">
              <a:buAutoNum type="arabicPeriod"/>
            </a:pPr>
            <a:r>
              <a:rPr lang="en-US" dirty="0" smtClean="0"/>
              <a:t>How can you make sure you are getting enough vitamin D, especially in the </a:t>
            </a:r>
            <a:r>
              <a:rPr lang="en-US" smtClean="0"/>
              <a:t>winter months?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5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22460"/>
            <a:ext cx="8229600" cy="1143000"/>
          </a:xfrm>
        </p:spPr>
        <p:txBody>
          <a:bodyPr/>
          <a:lstStyle/>
          <a:p>
            <a:r>
              <a:rPr lang="en-US" dirty="0" smtClean="0"/>
              <a:t>About Vitamin D…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20540"/>
            <a:ext cx="8229600" cy="60374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Vitamin D, also known as the sunshine vitamin, is produced by the body as a response to sun exposure; it can also be consumed in food or supplements.  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Benefits of Vitamin D</a:t>
            </a:r>
            <a:r>
              <a:rPr lang="en-US" dirty="0" smtClean="0"/>
              <a:t>:  Protects against certain cancers, type 1 diabetes, multiple sclerosis, maintains health of bones &amp; teeth, strengthens the immune system, brain and nervous system, supports cardiovascular health and lung functions. 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How Much Do we Need</a:t>
            </a:r>
            <a:r>
              <a:rPr lang="en-US" dirty="0" smtClean="0"/>
              <a:t>:  sensible sun exposure on bare skin for 5-10 minutes, 2-3 times per week allows most people to produce sufficient vitamin D.  </a:t>
            </a:r>
          </a:p>
          <a:p>
            <a:pPr marL="0" indent="0">
              <a:buNone/>
            </a:pPr>
            <a:r>
              <a:rPr lang="en-US" dirty="0" smtClean="0"/>
              <a:t>BUT…vitamin D breaks down quickly, meaning that stores can run low, especially in the winter.     </a:t>
            </a:r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Foods high in </a:t>
            </a:r>
            <a:r>
              <a:rPr lang="en-US" b="1" u="sng" dirty="0" err="1" smtClean="0">
                <a:solidFill>
                  <a:srgbClr val="FF0000"/>
                </a:solidFill>
              </a:rPr>
              <a:t>Vit</a:t>
            </a:r>
            <a:r>
              <a:rPr lang="en-US" b="1" u="sng" dirty="0" smtClean="0">
                <a:solidFill>
                  <a:srgbClr val="FF0000"/>
                </a:solidFill>
              </a:rPr>
              <a:t> D:  </a:t>
            </a:r>
            <a:r>
              <a:rPr lang="en-US" dirty="0" smtClean="0"/>
              <a:t>Cheese, egg yokes &amp; fatty fish.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443</Words>
  <Application>Microsoft Macintosh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Notebook Check #2 Prompts </vt:lpstr>
      <vt:lpstr>#5  “Success is the sum of small efforts repeated day in and day out.”  </vt:lpstr>
      <vt:lpstr>#6 How many hours of sleep do you get per night (on average).   </vt:lpstr>
      <vt:lpstr>#7 </vt:lpstr>
      <vt:lpstr>#8 Prompt</vt:lpstr>
      <vt:lpstr>Prompt #9  </vt:lpstr>
      <vt:lpstr>About Vitamin D…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</dc:creator>
  <cp:lastModifiedBy>Kevin</cp:lastModifiedBy>
  <cp:revision>10</cp:revision>
  <dcterms:created xsi:type="dcterms:W3CDTF">2019-09-19T18:54:19Z</dcterms:created>
  <dcterms:modified xsi:type="dcterms:W3CDTF">2019-10-10T04:58:15Z</dcterms:modified>
</cp:coreProperties>
</file>